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vml" ContentType="application/vnd.openxmlformats-officedocument.vmlDrawing"/>
  <Default Extension="vsdx" ContentType="application/vnd.ms-visio.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15" autoAdjust="0"/>
    <p:restoredTop sz="94660"/>
  </p:normalViewPr>
  <p:slideViewPr>
    <p:cSldViewPr snapToGrid="0">
      <p:cViewPr varScale="1">
        <p:scale>
          <a:sx n="72" d="100"/>
          <a:sy n="72" d="100"/>
        </p:scale>
        <p:origin x="53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mmy ngoci" userId="4b4ca6f55498d9d9" providerId="LiveId" clId="{64558657-59B9-44FC-AE50-B9CE22D189D8}"/>
    <pc:docChg chg="undo custSel modSld">
      <pc:chgData name="sammy ngoci" userId="4b4ca6f55498d9d9" providerId="LiveId" clId="{64558657-59B9-44FC-AE50-B9CE22D189D8}" dt="2019-02-17T07:30:05.429" v="3169" actId="20577"/>
      <pc:docMkLst>
        <pc:docMk/>
      </pc:docMkLst>
      <pc:sldChg chg="delSp modSp">
        <pc:chgData name="sammy ngoci" userId="4b4ca6f55498d9d9" providerId="LiveId" clId="{64558657-59B9-44FC-AE50-B9CE22D189D8}" dt="2019-02-17T07:21:26.172" v="1890" actId="1076"/>
        <pc:sldMkLst>
          <pc:docMk/>
          <pc:sldMk cId="1180619756" sldId="256"/>
        </pc:sldMkLst>
        <pc:spChg chg="mod">
          <ac:chgData name="sammy ngoci" userId="4b4ca6f55498d9d9" providerId="LiveId" clId="{64558657-59B9-44FC-AE50-B9CE22D189D8}" dt="2019-02-17T07:21:26.172" v="1890" actId="1076"/>
          <ac:spMkLst>
            <pc:docMk/>
            <pc:sldMk cId="1180619756" sldId="256"/>
            <ac:spMk id="2" creationId="{2598A898-0932-41D2-81B1-8789EFE317FB}"/>
          </ac:spMkLst>
        </pc:spChg>
        <pc:spChg chg="del">
          <ac:chgData name="sammy ngoci" userId="4b4ca6f55498d9d9" providerId="LiveId" clId="{64558657-59B9-44FC-AE50-B9CE22D189D8}" dt="2019-02-17T07:21:00.873" v="1886" actId="478"/>
          <ac:spMkLst>
            <pc:docMk/>
            <pc:sldMk cId="1180619756" sldId="256"/>
            <ac:spMk id="3" creationId="{228DE20E-C652-4E3E-B5C7-D69E39320777}"/>
          </ac:spMkLst>
        </pc:spChg>
      </pc:sldChg>
      <pc:sldChg chg="modSp">
        <pc:chgData name="sammy ngoci" userId="4b4ca6f55498d9d9" providerId="LiveId" clId="{64558657-59B9-44FC-AE50-B9CE22D189D8}" dt="2019-02-17T07:04:10.467" v="517" actId="20577"/>
        <pc:sldMkLst>
          <pc:docMk/>
          <pc:sldMk cId="2913373733" sldId="257"/>
        </pc:sldMkLst>
        <pc:spChg chg="mod">
          <ac:chgData name="sammy ngoci" userId="4b4ca6f55498d9d9" providerId="LiveId" clId="{64558657-59B9-44FC-AE50-B9CE22D189D8}" dt="2019-02-17T07:04:10.467" v="517" actId="20577"/>
          <ac:spMkLst>
            <pc:docMk/>
            <pc:sldMk cId="2913373733" sldId="257"/>
            <ac:spMk id="3" creationId="{7A3892AA-387F-4CE4-98F1-BA4696750625}"/>
          </ac:spMkLst>
        </pc:spChg>
      </pc:sldChg>
      <pc:sldChg chg="modSp">
        <pc:chgData name="sammy ngoci" userId="4b4ca6f55498d9d9" providerId="LiveId" clId="{64558657-59B9-44FC-AE50-B9CE22D189D8}" dt="2019-02-17T07:22:31.223" v="1958" actId="27636"/>
        <pc:sldMkLst>
          <pc:docMk/>
          <pc:sldMk cId="706328252" sldId="258"/>
        </pc:sldMkLst>
        <pc:spChg chg="mod">
          <ac:chgData name="sammy ngoci" userId="4b4ca6f55498d9d9" providerId="LiveId" clId="{64558657-59B9-44FC-AE50-B9CE22D189D8}" dt="2019-02-17T07:22:31.223" v="1958" actId="27636"/>
          <ac:spMkLst>
            <pc:docMk/>
            <pc:sldMk cId="706328252" sldId="258"/>
            <ac:spMk id="2" creationId="{D52630B0-0575-4789-9ED3-12ED14B1D515}"/>
          </ac:spMkLst>
        </pc:spChg>
        <pc:spChg chg="mod">
          <ac:chgData name="sammy ngoci" userId="4b4ca6f55498d9d9" providerId="LiveId" clId="{64558657-59B9-44FC-AE50-B9CE22D189D8}" dt="2019-02-17T07:08:20" v="1005" actId="27636"/>
          <ac:spMkLst>
            <pc:docMk/>
            <pc:sldMk cId="706328252" sldId="258"/>
            <ac:spMk id="3" creationId="{055A3514-7B39-4E81-99B4-BED90902D87A}"/>
          </ac:spMkLst>
        </pc:spChg>
      </pc:sldChg>
      <pc:sldChg chg="addSp delSp modSp">
        <pc:chgData name="sammy ngoci" userId="4b4ca6f55498d9d9" providerId="LiveId" clId="{64558657-59B9-44FC-AE50-B9CE22D189D8}" dt="2019-02-17T07:13:26.169" v="1036" actId="14100"/>
        <pc:sldMkLst>
          <pc:docMk/>
          <pc:sldMk cId="316805904" sldId="259"/>
        </pc:sldMkLst>
        <pc:spChg chg="mod">
          <ac:chgData name="sammy ngoci" userId="4b4ca6f55498d9d9" providerId="LiveId" clId="{64558657-59B9-44FC-AE50-B9CE22D189D8}" dt="2019-02-17T07:13:21.279" v="1035" actId="1076"/>
          <ac:spMkLst>
            <pc:docMk/>
            <pc:sldMk cId="316805904" sldId="259"/>
            <ac:spMk id="2" creationId="{E96571F2-1FD5-4DE7-B39E-981C039B88EA}"/>
          </ac:spMkLst>
        </pc:spChg>
        <pc:spChg chg="del mod">
          <ac:chgData name="sammy ngoci" userId="4b4ca6f55498d9d9" providerId="LiveId" clId="{64558657-59B9-44FC-AE50-B9CE22D189D8}" dt="2019-02-17T07:11:58.546" v="1009" actId="478"/>
          <ac:spMkLst>
            <pc:docMk/>
            <pc:sldMk cId="316805904" sldId="259"/>
            <ac:spMk id="3" creationId="{3145E492-09E3-4A98-B9C0-5E4B611DFE2A}"/>
          </ac:spMkLst>
        </pc:spChg>
        <pc:spChg chg="add del mod">
          <ac:chgData name="sammy ngoci" userId="4b4ca6f55498d9d9" providerId="LiveId" clId="{64558657-59B9-44FC-AE50-B9CE22D189D8}" dt="2019-02-17T07:11:58.546" v="1009" actId="478"/>
          <ac:spMkLst>
            <pc:docMk/>
            <pc:sldMk cId="316805904" sldId="259"/>
            <ac:spMk id="4" creationId="{9264A3AC-E75A-4A6E-BBC0-EDC48A4CA37D}"/>
          </ac:spMkLst>
        </pc:spChg>
        <pc:spChg chg="add mod">
          <ac:chgData name="sammy ngoci" userId="4b4ca6f55498d9d9" providerId="LiveId" clId="{64558657-59B9-44FC-AE50-B9CE22D189D8}" dt="2019-02-17T07:12:10.752" v="1011" actId="1076"/>
          <ac:spMkLst>
            <pc:docMk/>
            <pc:sldMk cId="316805904" sldId="259"/>
            <ac:spMk id="6" creationId="{4ECE8394-33D2-4BB2-A47A-5EB90DAA8423}"/>
          </ac:spMkLst>
        </pc:spChg>
        <pc:graphicFrameChg chg="add del mod">
          <ac:chgData name="sammy ngoci" userId="4b4ca6f55498d9d9" providerId="LiveId" clId="{64558657-59B9-44FC-AE50-B9CE22D189D8}" dt="2019-02-17T07:11:58.546" v="1009" actId="478"/>
          <ac:graphicFrameMkLst>
            <pc:docMk/>
            <pc:sldMk cId="316805904" sldId="259"/>
            <ac:graphicFrameMk id="5" creationId="{DBF3F8A5-D127-43DD-B43D-64F534F00476}"/>
          </ac:graphicFrameMkLst>
        </pc:graphicFrameChg>
        <pc:graphicFrameChg chg="add mod">
          <ac:chgData name="sammy ngoci" userId="4b4ca6f55498d9d9" providerId="LiveId" clId="{64558657-59B9-44FC-AE50-B9CE22D189D8}" dt="2019-02-17T07:13:26.169" v="1036" actId="14100"/>
          <ac:graphicFrameMkLst>
            <pc:docMk/>
            <pc:sldMk cId="316805904" sldId="259"/>
            <ac:graphicFrameMk id="7" creationId="{BF9457D4-CCB0-44AA-9C62-6B73A88AA12F}"/>
          </ac:graphicFrameMkLst>
        </pc:graphicFrameChg>
      </pc:sldChg>
      <pc:sldChg chg="modSp">
        <pc:chgData name="sammy ngoci" userId="4b4ca6f55498d9d9" providerId="LiveId" clId="{64558657-59B9-44FC-AE50-B9CE22D189D8}" dt="2019-02-17T07:22:24.985" v="1953" actId="403"/>
        <pc:sldMkLst>
          <pc:docMk/>
          <pc:sldMk cId="279212853" sldId="260"/>
        </pc:sldMkLst>
        <pc:spChg chg="mod">
          <ac:chgData name="sammy ngoci" userId="4b4ca6f55498d9d9" providerId="LiveId" clId="{64558657-59B9-44FC-AE50-B9CE22D189D8}" dt="2019-02-17T07:22:24.985" v="1953" actId="403"/>
          <ac:spMkLst>
            <pc:docMk/>
            <pc:sldMk cId="279212853" sldId="260"/>
            <ac:spMk id="2" creationId="{605C8882-8562-4D47-8C24-1F2108D3AC58}"/>
          </ac:spMkLst>
        </pc:spChg>
        <pc:spChg chg="mod">
          <ac:chgData name="sammy ngoci" userId="4b4ca6f55498d9d9" providerId="LiveId" clId="{64558657-59B9-44FC-AE50-B9CE22D189D8}" dt="2019-02-17T07:20:41.284" v="1883" actId="20577"/>
          <ac:spMkLst>
            <pc:docMk/>
            <pc:sldMk cId="279212853" sldId="260"/>
            <ac:spMk id="3" creationId="{F1ECA325-E306-4F25-BC5F-12FD92DBFFA1}"/>
          </ac:spMkLst>
        </pc:spChg>
      </pc:sldChg>
      <pc:sldChg chg="addSp delSp modSp">
        <pc:chgData name="sammy ngoci" userId="4b4ca6f55498d9d9" providerId="LiveId" clId="{64558657-59B9-44FC-AE50-B9CE22D189D8}" dt="2019-02-17T07:22:37.578" v="1961" actId="27636"/>
        <pc:sldMkLst>
          <pc:docMk/>
          <pc:sldMk cId="3710606727" sldId="261"/>
        </pc:sldMkLst>
        <pc:spChg chg="mod">
          <ac:chgData name="sammy ngoci" userId="4b4ca6f55498d9d9" providerId="LiveId" clId="{64558657-59B9-44FC-AE50-B9CE22D189D8}" dt="2019-02-17T07:22:37.578" v="1961" actId="27636"/>
          <ac:spMkLst>
            <pc:docMk/>
            <pc:sldMk cId="3710606727" sldId="261"/>
            <ac:spMk id="2" creationId="{E89B1B2A-B11F-47DE-A856-3752FE068D0D}"/>
          </ac:spMkLst>
        </pc:spChg>
        <pc:spChg chg="del">
          <ac:chgData name="sammy ngoci" userId="4b4ca6f55498d9d9" providerId="LiveId" clId="{64558657-59B9-44FC-AE50-B9CE22D189D8}" dt="2019-02-17T07:16:00.276" v="1404" actId="478"/>
          <ac:spMkLst>
            <pc:docMk/>
            <pc:sldMk cId="3710606727" sldId="261"/>
            <ac:spMk id="3" creationId="{0C6ED1C5-DB35-4F2C-9728-0A748A70FDE0}"/>
          </ac:spMkLst>
        </pc:spChg>
        <pc:picChg chg="add mod">
          <ac:chgData name="sammy ngoci" userId="4b4ca6f55498d9d9" providerId="LiveId" clId="{64558657-59B9-44FC-AE50-B9CE22D189D8}" dt="2019-02-17T07:16:11.655" v="1408" actId="14100"/>
          <ac:picMkLst>
            <pc:docMk/>
            <pc:sldMk cId="3710606727" sldId="261"/>
            <ac:picMk id="4" creationId="{FB938592-77F7-487D-8063-0458080BE77C}"/>
          </ac:picMkLst>
        </pc:picChg>
      </pc:sldChg>
      <pc:sldChg chg="addSp delSp modSp">
        <pc:chgData name="sammy ngoci" userId="4b4ca6f55498d9d9" providerId="LiveId" clId="{64558657-59B9-44FC-AE50-B9CE22D189D8}" dt="2019-02-17T07:17:47.753" v="1497" actId="20577"/>
        <pc:sldMkLst>
          <pc:docMk/>
          <pc:sldMk cId="4158255597" sldId="262"/>
        </pc:sldMkLst>
        <pc:spChg chg="mod">
          <ac:chgData name="sammy ngoci" userId="4b4ca6f55498d9d9" providerId="LiveId" clId="{64558657-59B9-44FC-AE50-B9CE22D189D8}" dt="2019-02-17T07:17:47.753" v="1497" actId="20577"/>
          <ac:spMkLst>
            <pc:docMk/>
            <pc:sldMk cId="4158255597" sldId="262"/>
            <ac:spMk id="2" creationId="{3863D7D5-E12B-4753-A9EC-F7846C5CBFDB}"/>
          </ac:spMkLst>
        </pc:spChg>
        <pc:spChg chg="del">
          <ac:chgData name="sammy ngoci" userId="4b4ca6f55498d9d9" providerId="LiveId" clId="{64558657-59B9-44FC-AE50-B9CE22D189D8}" dt="2019-02-17T07:16:56.266" v="1453" actId="478"/>
          <ac:spMkLst>
            <pc:docMk/>
            <pc:sldMk cId="4158255597" sldId="262"/>
            <ac:spMk id="3" creationId="{90D1D343-0C01-48CD-9C24-4370C948FCEB}"/>
          </ac:spMkLst>
        </pc:spChg>
        <pc:picChg chg="add mod">
          <ac:chgData name="sammy ngoci" userId="4b4ca6f55498d9d9" providerId="LiveId" clId="{64558657-59B9-44FC-AE50-B9CE22D189D8}" dt="2019-02-17T07:17:29.155" v="1462" actId="14100"/>
          <ac:picMkLst>
            <pc:docMk/>
            <pc:sldMk cId="4158255597" sldId="262"/>
            <ac:picMk id="4" creationId="{3EABBF4C-3389-4599-A335-50C96C944066}"/>
          </ac:picMkLst>
        </pc:picChg>
      </pc:sldChg>
      <pc:sldChg chg="modSp">
        <pc:chgData name="sammy ngoci" userId="4b4ca6f55498d9d9" providerId="LiveId" clId="{64558657-59B9-44FC-AE50-B9CE22D189D8}" dt="2019-02-17T07:27:57.604" v="2717" actId="20577"/>
        <pc:sldMkLst>
          <pc:docMk/>
          <pc:sldMk cId="1162654633" sldId="263"/>
        </pc:sldMkLst>
        <pc:spChg chg="mod">
          <ac:chgData name="sammy ngoci" userId="4b4ca6f55498d9d9" providerId="LiveId" clId="{64558657-59B9-44FC-AE50-B9CE22D189D8}" dt="2019-02-17T07:22:44.829" v="1968" actId="403"/>
          <ac:spMkLst>
            <pc:docMk/>
            <pc:sldMk cId="1162654633" sldId="263"/>
            <ac:spMk id="2" creationId="{B94C718A-A781-46D0-8976-9D41B26DE663}"/>
          </ac:spMkLst>
        </pc:spChg>
        <pc:spChg chg="mod">
          <ac:chgData name="sammy ngoci" userId="4b4ca6f55498d9d9" providerId="LiveId" clId="{64558657-59B9-44FC-AE50-B9CE22D189D8}" dt="2019-02-17T07:27:57.604" v="2717" actId="20577"/>
          <ac:spMkLst>
            <pc:docMk/>
            <pc:sldMk cId="1162654633" sldId="263"/>
            <ac:spMk id="3" creationId="{B6A1568D-F1F2-4D08-BF05-6714875CBA90}"/>
          </ac:spMkLst>
        </pc:spChg>
      </pc:sldChg>
      <pc:sldChg chg="modSp">
        <pc:chgData name="sammy ngoci" userId="4b4ca6f55498d9d9" providerId="LiveId" clId="{64558657-59B9-44FC-AE50-B9CE22D189D8}" dt="2019-02-17T07:30:05.429" v="3169" actId="20577"/>
        <pc:sldMkLst>
          <pc:docMk/>
          <pc:sldMk cId="347334411" sldId="264"/>
        </pc:sldMkLst>
        <pc:spChg chg="mod">
          <ac:chgData name="sammy ngoci" userId="4b4ca6f55498d9d9" providerId="LiveId" clId="{64558657-59B9-44FC-AE50-B9CE22D189D8}" dt="2019-02-17T07:28:07.279" v="2736" actId="403"/>
          <ac:spMkLst>
            <pc:docMk/>
            <pc:sldMk cId="347334411" sldId="264"/>
            <ac:spMk id="2" creationId="{AF5C3B3A-CC01-48E3-9A3A-B28D09D63116}"/>
          </ac:spMkLst>
        </pc:spChg>
        <pc:spChg chg="mod">
          <ac:chgData name="sammy ngoci" userId="4b4ca6f55498d9d9" providerId="LiveId" clId="{64558657-59B9-44FC-AE50-B9CE22D189D8}" dt="2019-02-17T07:30:05.429" v="3169" actId="20577"/>
          <ac:spMkLst>
            <pc:docMk/>
            <pc:sldMk cId="347334411" sldId="264"/>
            <ac:spMk id="3" creationId="{25063EB6-DAF0-4874-8AB8-62E58EA7EA46}"/>
          </ac:spMkLst>
        </pc:spChg>
      </pc:sldChg>
      <pc:sldChg chg="modSp">
        <pc:chgData name="sammy ngoci" userId="4b4ca6f55498d9d9" providerId="LiveId" clId="{64558657-59B9-44FC-AE50-B9CE22D189D8}" dt="2019-02-17T07:27:09.050" v="2599" actId="20577"/>
        <pc:sldMkLst>
          <pc:docMk/>
          <pc:sldMk cId="596684732" sldId="265"/>
        </pc:sldMkLst>
        <pc:spChg chg="mod">
          <ac:chgData name="sammy ngoci" userId="4b4ca6f55498d9d9" providerId="LiveId" clId="{64558657-59B9-44FC-AE50-B9CE22D189D8}" dt="2019-02-17T07:24:44.451" v="2169" actId="27636"/>
          <ac:spMkLst>
            <pc:docMk/>
            <pc:sldMk cId="596684732" sldId="265"/>
            <ac:spMk id="2" creationId="{A72BE9AD-43F5-462F-83EB-0563EB16DCD7}"/>
          </ac:spMkLst>
        </pc:spChg>
        <pc:spChg chg="mod">
          <ac:chgData name="sammy ngoci" userId="4b4ca6f55498d9d9" providerId="LiveId" clId="{64558657-59B9-44FC-AE50-B9CE22D189D8}" dt="2019-02-17T07:27:09.050" v="2599" actId="20577"/>
          <ac:spMkLst>
            <pc:docMk/>
            <pc:sldMk cId="596684732" sldId="265"/>
            <ac:spMk id="3" creationId="{7C333411-562B-4A37-BEC2-30C5AFCFD547}"/>
          </ac:spMkLst>
        </pc:spChg>
      </pc:sldChg>
    </pc:docChg>
  </pc:docChgLst>
</pc:chgInfo>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FC0A9B1-5771-4FC2-9FE3-F10A6D39722A}" type="datetimeFigureOut">
              <a:rPr lang="en-KE" smtClean="0"/>
              <a:t>16/02/2019</a:t>
            </a:fld>
            <a:endParaRPr lang="en-KE"/>
          </a:p>
        </p:txBody>
      </p:sp>
      <p:sp>
        <p:nvSpPr>
          <p:cNvPr id="5" name="Footer Placeholder 4"/>
          <p:cNvSpPr>
            <a:spLocks noGrp="1"/>
          </p:cNvSpPr>
          <p:nvPr>
            <p:ph type="ftr" sz="quarter" idx="11"/>
          </p:nvPr>
        </p:nvSpPr>
        <p:spPr>
          <a:xfrm>
            <a:off x="2416500" y="329307"/>
            <a:ext cx="4973915" cy="309201"/>
          </a:xfrm>
        </p:spPr>
        <p:txBody>
          <a:bodyPr/>
          <a:lstStyle/>
          <a:p>
            <a:endParaRPr lang="en-KE"/>
          </a:p>
        </p:txBody>
      </p:sp>
      <p:sp>
        <p:nvSpPr>
          <p:cNvPr id="6" name="Slide Number Placeholder 5"/>
          <p:cNvSpPr>
            <a:spLocks noGrp="1"/>
          </p:cNvSpPr>
          <p:nvPr>
            <p:ph type="sldNum" sz="quarter" idx="12"/>
          </p:nvPr>
        </p:nvSpPr>
        <p:spPr>
          <a:xfrm>
            <a:off x="1437664" y="798973"/>
            <a:ext cx="811019" cy="503578"/>
          </a:xfrm>
        </p:spPr>
        <p:txBody>
          <a:bodyPr/>
          <a:lstStyle/>
          <a:p>
            <a:fld id="{75FF8B4E-659B-4868-B599-634C192A82BB}" type="slidenum">
              <a:rPr lang="en-KE" smtClean="0"/>
              <a:t>‹#›</a:t>
            </a:fld>
            <a:endParaRPr lang="en-KE"/>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600077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C0A9B1-5771-4FC2-9FE3-F10A6D39722A}" type="datetimeFigureOut">
              <a:rPr lang="en-KE" smtClean="0"/>
              <a:t>16/02/2019</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75FF8B4E-659B-4868-B599-634C192A82BB}" type="slidenum">
              <a:rPr lang="en-KE" smtClean="0"/>
              <a:t>‹#›</a:t>
            </a:fld>
            <a:endParaRPr lang="en-KE"/>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283651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C0A9B1-5771-4FC2-9FE3-F10A6D39722A}" type="datetimeFigureOut">
              <a:rPr lang="en-KE" smtClean="0"/>
              <a:t>16/02/2019</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75FF8B4E-659B-4868-B599-634C192A82BB}" type="slidenum">
              <a:rPr lang="en-KE" smtClean="0"/>
              <a:t>‹#›</a:t>
            </a:fld>
            <a:endParaRPr lang="en-KE"/>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58522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C0A9B1-5771-4FC2-9FE3-F10A6D39722A}" type="datetimeFigureOut">
              <a:rPr lang="en-KE" smtClean="0"/>
              <a:t>16/02/2019</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75FF8B4E-659B-4868-B599-634C192A82BB}" type="slidenum">
              <a:rPr lang="en-KE" smtClean="0"/>
              <a:t>‹#›</a:t>
            </a:fld>
            <a:endParaRPr lang="en-KE"/>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702474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FC0A9B1-5771-4FC2-9FE3-F10A6D39722A}" type="datetimeFigureOut">
              <a:rPr lang="en-KE" smtClean="0"/>
              <a:t>16/02/2019</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75FF8B4E-659B-4868-B599-634C192A82BB}" type="slidenum">
              <a:rPr lang="en-KE" smtClean="0"/>
              <a:t>‹#›</a:t>
            </a:fld>
            <a:endParaRPr lang="en-KE"/>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291810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FC0A9B1-5771-4FC2-9FE3-F10A6D39722A}" type="datetimeFigureOut">
              <a:rPr lang="en-KE" smtClean="0"/>
              <a:t>16/02/2019</a:t>
            </a:fld>
            <a:endParaRPr lang="en-KE"/>
          </a:p>
        </p:txBody>
      </p:sp>
      <p:sp>
        <p:nvSpPr>
          <p:cNvPr id="6" name="Footer Placeholder 5"/>
          <p:cNvSpPr>
            <a:spLocks noGrp="1"/>
          </p:cNvSpPr>
          <p:nvPr>
            <p:ph type="ftr" sz="quarter" idx="11"/>
          </p:nvPr>
        </p:nvSpPr>
        <p:spPr/>
        <p:txBody>
          <a:bodyPr/>
          <a:lstStyle/>
          <a:p>
            <a:endParaRPr lang="en-KE"/>
          </a:p>
        </p:txBody>
      </p:sp>
      <p:sp>
        <p:nvSpPr>
          <p:cNvPr id="7" name="Slide Number Placeholder 6"/>
          <p:cNvSpPr>
            <a:spLocks noGrp="1"/>
          </p:cNvSpPr>
          <p:nvPr>
            <p:ph type="sldNum" sz="quarter" idx="12"/>
          </p:nvPr>
        </p:nvSpPr>
        <p:spPr/>
        <p:txBody>
          <a:bodyPr/>
          <a:lstStyle/>
          <a:p>
            <a:fld id="{75FF8B4E-659B-4868-B599-634C192A82BB}" type="slidenum">
              <a:rPr lang="en-KE" smtClean="0"/>
              <a:t>‹#›</a:t>
            </a:fld>
            <a:endParaRPr lang="en-KE"/>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486689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FC0A9B1-5771-4FC2-9FE3-F10A6D39722A}" type="datetimeFigureOut">
              <a:rPr lang="en-KE" smtClean="0"/>
              <a:t>16/02/2019</a:t>
            </a:fld>
            <a:endParaRPr lang="en-KE"/>
          </a:p>
        </p:txBody>
      </p:sp>
      <p:sp>
        <p:nvSpPr>
          <p:cNvPr id="8" name="Footer Placeholder 7"/>
          <p:cNvSpPr>
            <a:spLocks noGrp="1"/>
          </p:cNvSpPr>
          <p:nvPr>
            <p:ph type="ftr" sz="quarter" idx="11"/>
          </p:nvPr>
        </p:nvSpPr>
        <p:spPr/>
        <p:txBody>
          <a:bodyPr/>
          <a:lstStyle/>
          <a:p>
            <a:endParaRPr lang="en-KE"/>
          </a:p>
        </p:txBody>
      </p:sp>
      <p:sp>
        <p:nvSpPr>
          <p:cNvPr id="9" name="Slide Number Placeholder 8"/>
          <p:cNvSpPr>
            <a:spLocks noGrp="1"/>
          </p:cNvSpPr>
          <p:nvPr>
            <p:ph type="sldNum" sz="quarter" idx="12"/>
          </p:nvPr>
        </p:nvSpPr>
        <p:spPr/>
        <p:txBody>
          <a:bodyPr/>
          <a:lstStyle/>
          <a:p>
            <a:fld id="{75FF8B4E-659B-4868-B599-634C192A82BB}" type="slidenum">
              <a:rPr lang="en-KE" smtClean="0"/>
              <a:t>‹#›</a:t>
            </a:fld>
            <a:endParaRPr lang="en-KE"/>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611510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FC0A9B1-5771-4FC2-9FE3-F10A6D39722A}" type="datetimeFigureOut">
              <a:rPr lang="en-KE" smtClean="0"/>
              <a:t>16/02/2019</a:t>
            </a:fld>
            <a:endParaRPr lang="en-KE"/>
          </a:p>
        </p:txBody>
      </p:sp>
      <p:sp>
        <p:nvSpPr>
          <p:cNvPr id="4" name="Footer Placeholder 3"/>
          <p:cNvSpPr>
            <a:spLocks noGrp="1"/>
          </p:cNvSpPr>
          <p:nvPr>
            <p:ph type="ftr" sz="quarter" idx="11"/>
          </p:nvPr>
        </p:nvSpPr>
        <p:spPr/>
        <p:txBody>
          <a:bodyPr/>
          <a:lstStyle/>
          <a:p>
            <a:endParaRPr lang="en-KE"/>
          </a:p>
        </p:txBody>
      </p:sp>
      <p:sp>
        <p:nvSpPr>
          <p:cNvPr id="5" name="Slide Number Placeholder 4"/>
          <p:cNvSpPr>
            <a:spLocks noGrp="1"/>
          </p:cNvSpPr>
          <p:nvPr>
            <p:ph type="sldNum" sz="quarter" idx="12"/>
          </p:nvPr>
        </p:nvSpPr>
        <p:spPr/>
        <p:txBody>
          <a:bodyPr/>
          <a:lstStyle/>
          <a:p>
            <a:fld id="{75FF8B4E-659B-4868-B599-634C192A82BB}" type="slidenum">
              <a:rPr lang="en-KE" smtClean="0"/>
              <a:t>‹#›</a:t>
            </a:fld>
            <a:endParaRPr lang="en-KE"/>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117473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C0A9B1-5771-4FC2-9FE3-F10A6D39722A}" type="datetimeFigureOut">
              <a:rPr lang="en-KE" smtClean="0"/>
              <a:t>16/02/2019</a:t>
            </a:fld>
            <a:endParaRPr lang="en-KE"/>
          </a:p>
        </p:txBody>
      </p:sp>
      <p:sp>
        <p:nvSpPr>
          <p:cNvPr id="3" name="Footer Placeholder 2"/>
          <p:cNvSpPr>
            <a:spLocks noGrp="1"/>
          </p:cNvSpPr>
          <p:nvPr>
            <p:ph type="ftr" sz="quarter" idx="11"/>
          </p:nvPr>
        </p:nvSpPr>
        <p:spPr/>
        <p:txBody>
          <a:bodyPr/>
          <a:lstStyle/>
          <a:p>
            <a:endParaRPr lang="en-KE"/>
          </a:p>
        </p:txBody>
      </p:sp>
      <p:sp>
        <p:nvSpPr>
          <p:cNvPr id="4" name="Slide Number Placeholder 3"/>
          <p:cNvSpPr>
            <a:spLocks noGrp="1"/>
          </p:cNvSpPr>
          <p:nvPr>
            <p:ph type="sldNum" sz="quarter" idx="12"/>
          </p:nvPr>
        </p:nvSpPr>
        <p:spPr/>
        <p:txBody>
          <a:bodyPr/>
          <a:lstStyle/>
          <a:p>
            <a:fld id="{75FF8B4E-659B-4868-B599-634C192A82BB}" type="slidenum">
              <a:rPr lang="en-KE" smtClean="0"/>
              <a:t>‹#›</a:t>
            </a:fld>
            <a:endParaRPr lang="en-KE"/>
          </a:p>
        </p:txBody>
      </p:sp>
    </p:spTree>
    <p:extLst>
      <p:ext uri="{BB962C8B-B14F-4D97-AF65-F5344CB8AC3E}">
        <p14:creationId xmlns:p14="http://schemas.microsoft.com/office/powerpoint/2010/main" val="33730934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FC0A9B1-5771-4FC2-9FE3-F10A6D39722A}" type="datetimeFigureOut">
              <a:rPr lang="en-KE" smtClean="0"/>
              <a:t>16/02/2019</a:t>
            </a:fld>
            <a:endParaRPr lang="en-KE"/>
          </a:p>
        </p:txBody>
      </p:sp>
      <p:sp>
        <p:nvSpPr>
          <p:cNvPr id="6" name="Footer Placeholder 5"/>
          <p:cNvSpPr>
            <a:spLocks noGrp="1"/>
          </p:cNvSpPr>
          <p:nvPr>
            <p:ph type="ftr" sz="quarter" idx="11"/>
          </p:nvPr>
        </p:nvSpPr>
        <p:spPr/>
        <p:txBody>
          <a:bodyPr/>
          <a:lstStyle/>
          <a:p>
            <a:endParaRPr lang="en-KE"/>
          </a:p>
        </p:txBody>
      </p:sp>
      <p:sp>
        <p:nvSpPr>
          <p:cNvPr id="7" name="Slide Number Placeholder 6"/>
          <p:cNvSpPr>
            <a:spLocks noGrp="1"/>
          </p:cNvSpPr>
          <p:nvPr>
            <p:ph type="sldNum" sz="quarter" idx="12"/>
          </p:nvPr>
        </p:nvSpPr>
        <p:spPr/>
        <p:txBody>
          <a:bodyPr/>
          <a:lstStyle/>
          <a:p>
            <a:fld id="{75FF8B4E-659B-4868-B599-634C192A82BB}" type="slidenum">
              <a:rPr lang="en-KE" smtClean="0"/>
              <a:t>‹#›</a:t>
            </a:fld>
            <a:endParaRPr lang="en-KE"/>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295035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DFC0A9B1-5771-4FC2-9FE3-F10A6D39722A}" type="datetimeFigureOut">
              <a:rPr lang="en-KE" smtClean="0"/>
              <a:t>16/02/2019</a:t>
            </a:fld>
            <a:endParaRPr lang="en-KE"/>
          </a:p>
        </p:txBody>
      </p:sp>
      <p:sp>
        <p:nvSpPr>
          <p:cNvPr id="6" name="Footer Placeholder 5"/>
          <p:cNvSpPr>
            <a:spLocks noGrp="1"/>
          </p:cNvSpPr>
          <p:nvPr>
            <p:ph type="ftr" sz="quarter" idx="11"/>
          </p:nvPr>
        </p:nvSpPr>
        <p:spPr>
          <a:xfrm>
            <a:off x="1447382" y="318640"/>
            <a:ext cx="5541004" cy="320931"/>
          </a:xfrm>
        </p:spPr>
        <p:txBody>
          <a:bodyPr/>
          <a:lstStyle/>
          <a:p>
            <a:endParaRPr lang="en-KE"/>
          </a:p>
        </p:txBody>
      </p:sp>
      <p:sp>
        <p:nvSpPr>
          <p:cNvPr id="7" name="Slide Number Placeholder 6"/>
          <p:cNvSpPr>
            <a:spLocks noGrp="1"/>
          </p:cNvSpPr>
          <p:nvPr>
            <p:ph type="sldNum" sz="quarter" idx="12"/>
          </p:nvPr>
        </p:nvSpPr>
        <p:spPr/>
        <p:txBody>
          <a:bodyPr/>
          <a:lstStyle/>
          <a:p>
            <a:fld id="{75FF8B4E-659B-4868-B599-634C192A82BB}" type="slidenum">
              <a:rPr lang="en-KE" smtClean="0"/>
              <a:t>‹#›</a:t>
            </a:fld>
            <a:endParaRPr lang="en-KE"/>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606882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DFC0A9B1-5771-4FC2-9FE3-F10A6D39722A}" type="datetimeFigureOut">
              <a:rPr lang="en-KE" smtClean="0"/>
              <a:t>16/02/2019</a:t>
            </a:fld>
            <a:endParaRPr lang="en-KE"/>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KE"/>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75FF8B4E-659B-4868-B599-634C192A82BB}" type="slidenum">
              <a:rPr lang="en-KE" smtClean="0"/>
              <a:t>‹#›</a:t>
            </a:fld>
            <a:endParaRPr lang="en-KE"/>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69117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package" Target="../embeddings/Microsoft_Visio_Drawing.vsdx"/><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98A898-0932-41D2-81B1-8789EFE317FB}"/>
              </a:ext>
            </a:extLst>
          </p:cNvPr>
          <p:cNvSpPr>
            <a:spLocks noGrp="1"/>
          </p:cNvSpPr>
          <p:nvPr>
            <p:ph type="ctrTitle"/>
          </p:nvPr>
        </p:nvSpPr>
        <p:spPr>
          <a:xfrm>
            <a:off x="1696279" y="1173359"/>
            <a:ext cx="10074191" cy="2541431"/>
          </a:xfrm>
        </p:spPr>
        <p:txBody>
          <a:bodyPr>
            <a:normAutofit/>
          </a:bodyPr>
          <a:lstStyle/>
          <a:p>
            <a:pPr algn="ctr"/>
            <a:r>
              <a:rPr lang="en-US" sz="7200" dirty="0"/>
              <a:t>Car rental System</a:t>
            </a:r>
            <a:endParaRPr lang="en-KE" sz="7200" dirty="0"/>
          </a:p>
        </p:txBody>
      </p:sp>
    </p:spTree>
    <p:extLst>
      <p:ext uri="{BB962C8B-B14F-4D97-AF65-F5344CB8AC3E}">
        <p14:creationId xmlns:p14="http://schemas.microsoft.com/office/powerpoint/2010/main" val="11806197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BE9AD-43F5-462F-83EB-0563EB16DCD7}"/>
              </a:ext>
            </a:extLst>
          </p:cNvPr>
          <p:cNvSpPr>
            <a:spLocks noGrp="1"/>
          </p:cNvSpPr>
          <p:nvPr>
            <p:ph type="title"/>
          </p:nvPr>
        </p:nvSpPr>
        <p:spPr/>
        <p:txBody>
          <a:bodyPr>
            <a:normAutofit fontScale="90000"/>
          </a:bodyPr>
          <a:lstStyle/>
          <a:p>
            <a:pPr algn="ctr"/>
            <a:r>
              <a:rPr lang="en-US" sz="7200" dirty="0"/>
              <a:t>Conclusion </a:t>
            </a:r>
            <a:endParaRPr lang="en-KE" sz="7200" dirty="0"/>
          </a:p>
        </p:txBody>
      </p:sp>
      <p:sp>
        <p:nvSpPr>
          <p:cNvPr id="3" name="Content Placeholder 2">
            <a:extLst>
              <a:ext uri="{FF2B5EF4-FFF2-40B4-BE49-F238E27FC236}">
                <a16:creationId xmlns:a16="http://schemas.microsoft.com/office/drawing/2014/main" id="{7C333411-562B-4A37-BEC2-30C5AFCFD547}"/>
              </a:ext>
            </a:extLst>
          </p:cNvPr>
          <p:cNvSpPr>
            <a:spLocks noGrp="1"/>
          </p:cNvSpPr>
          <p:nvPr>
            <p:ph idx="1"/>
          </p:nvPr>
        </p:nvSpPr>
        <p:spPr/>
        <p:txBody>
          <a:bodyPr/>
          <a:lstStyle/>
          <a:p>
            <a:r>
              <a:rPr lang="en-US" dirty="0"/>
              <a:t>In conclusion, the Northgate car rental system is a good system but requires a few adjustments. </a:t>
            </a:r>
          </a:p>
          <a:p>
            <a:r>
              <a:rPr lang="en-US" dirty="0"/>
              <a:t>The company and its operations has been described including how the current system works</a:t>
            </a:r>
          </a:p>
          <a:p>
            <a:r>
              <a:rPr lang="en-US" dirty="0"/>
              <a:t>A proposed online car rental system designed has also been indicated and the procedures of implementation indicated</a:t>
            </a:r>
          </a:p>
          <a:p>
            <a:r>
              <a:rPr lang="en-US" dirty="0"/>
              <a:t>The project plan of  the system implementation is also outlined.</a:t>
            </a:r>
            <a:endParaRPr lang="en-KE" dirty="0"/>
          </a:p>
        </p:txBody>
      </p:sp>
    </p:spTree>
    <p:extLst>
      <p:ext uri="{BB962C8B-B14F-4D97-AF65-F5344CB8AC3E}">
        <p14:creationId xmlns:p14="http://schemas.microsoft.com/office/powerpoint/2010/main" val="5966847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73DB16-819F-48B9-8AD6-7E264B1B55B3}"/>
              </a:ext>
            </a:extLst>
          </p:cNvPr>
          <p:cNvSpPr>
            <a:spLocks noGrp="1"/>
          </p:cNvSpPr>
          <p:nvPr>
            <p:ph type="title"/>
          </p:nvPr>
        </p:nvSpPr>
        <p:spPr/>
        <p:txBody>
          <a:bodyPr>
            <a:normAutofit/>
          </a:bodyPr>
          <a:lstStyle/>
          <a:p>
            <a:pPr algn="ctr"/>
            <a:r>
              <a:rPr lang="en-US" sz="6000" dirty="0"/>
              <a:t>Introduction </a:t>
            </a:r>
            <a:endParaRPr lang="en-KE" sz="6000" dirty="0"/>
          </a:p>
        </p:txBody>
      </p:sp>
      <p:sp>
        <p:nvSpPr>
          <p:cNvPr id="3" name="Content Placeholder 2">
            <a:extLst>
              <a:ext uri="{FF2B5EF4-FFF2-40B4-BE49-F238E27FC236}">
                <a16:creationId xmlns:a16="http://schemas.microsoft.com/office/drawing/2014/main" id="{7A3892AA-387F-4CE4-98F1-BA4696750625}"/>
              </a:ext>
            </a:extLst>
          </p:cNvPr>
          <p:cNvSpPr>
            <a:spLocks noGrp="1"/>
          </p:cNvSpPr>
          <p:nvPr>
            <p:ph idx="1"/>
          </p:nvPr>
        </p:nvSpPr>
        <p:spPr/>
        <p:txBody>
          <a:bodyPr/>
          <a:lstStyle/>
          <a:p>
            <a:r>
              <a:rPr lang="en-US" dirty="0"/>
              <a:t>Northgate Vehicle Hire is a car renting company based in the United Kingdom with branches across Europe. Its registered office is Northgate center Darlington  in Durham.</a:t>
            </a:r>
          </a:p>
          <a:p>
            <a:r>
              <a:rPr lang="en-US" dirty="0"/>
              <a:t>The company owns vans and vehicles which it rents out to other companies and individuals.</a:t>
            </a:r>
          </a:p>
          <a:p>
            <a:r>
              <a:rPr lang="en-US" dirty="0"/>
              <a:t>They are able to get the vehicles to the clients at a faster speed as a result of having a big fleet that is spread across 60 branches.</a:t>
            </a:r>
          </a:p>
          <a:p>
            <a:r>
              <a:rPr lang="en-US" dirty="0"/>
              <a:t>They offer different hiring options depending on the need of the </a:t>
            </a:r>
            <a:r>
              <a:rPr lang="en-US" dirty="0" err="1"/>
              <a:t>clillent</a:t>
            </a:r>
            <a:endParaRPr lang="en-KE" dirty="0"/>
          </a:p>
        </p:txBody>
      </p:sp>
    </p:spTree>
    <p:extLst>
      <p:ext uri="{BB962C8B-B14F-4D97-AF65-F5344CB8AC3E}">
        <p14:creationId xmlns:p14="http://schemas.microsoft.com/office/powerpoint/2010/main" val="29133737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2630B0-0575-4789-9ED3-12ED14B1D515}"/>
              </a:ext>
            </a:extLst>
          </p:cNvPr>
          <p:cNvSpPr>
            <a:spLocks noGrp="1"/>
          </p:cNvSpPr>
          <p:nvPr>
            <p:ph type="title"/>
          </p:nvPr>
        </p:nvSpPr>
        <p:spPr/>
        <p:txBody>
          <a:bodyPr>
            <a:normAutofit fontScale="90000"/>
          </a:bodyPr>
          <a:lstStyle/>
          <a:p>
            <a:pPr algn="ctr"/>
            <a:r>
              <a:rPr lang="en-US" sz="6600" dirty="0"/>
              <a:t>System</a:t>
            </a:r>
            <a:r>
              <a:rPr lang="en-US" sz="4800" dirty="0"/>
              <a:t> </a:t>
            </a:r>
            <a:r>
              <a:rPr lang="en-US" sz="7200" dirty="0"/>
              <a:t>design</a:t>
            </a:r>
            <a:r>
              <a:rPr lang="en-US" sz="4800" dirty="0"/>
              <a:t> </a:t>
            </a:r>
            <a:endParaRPr lang="en-KE" sz="4800" dirty="0"/>
          </a:p>
        </p:txBody>
      </p:sp>
      <p:sp>
        <p:nvSpPr>
          <p:cNvPr id="3" name="Content Placeholder 2">
            <a:extLst>
              <a:ext uri="{FF2B5EF4-FFF2-40B4-BE49-F238E27FC236}">
                <a16:creationId xmlns:a16="http://schemas.microsoft.com/office/drawing/2014/main" id="{055A3514-7B39-4E81-99B4-BED90902D87A}"/>
              </a:ext>
            </a:extLst>
          </p:cNvPr>
          <p:cNvSpPr>
            <a:spLocks noGrp="1"/>
          </p:cNvSpPr>
          <p:nvPr>
            <p:ph idx="1"/>
          </p:nvPr>
        </p:nvSpPr>
        <p:spPr/>
        <p:txBody>
          <a:bodyPr>
            <a:normAutofit/>
          </a:bodyPr>
          <a:lstStyle/>
          <a:p>
            <a:r>
              <a:rPr lang="en-US" dirty="0"/>
              <a:t>The company uses an online system to facilitate and manage the rental of the fleet of vehicles</a:t>
            </a:r>
          </a:p>
          <a:p>
            <a:r>
              <a:rPr lang="en-US" dirty="0"/>
              <a:t>The company allows the clients to make a booking of the vehicle through a phone call or through the website</a:t>
            </a:r>
          </a:p>
          <a:p>
            <a:r>
              <a:rPr lang="en-US" dirty="0"/>
              <a:t>A client then makes a down-payment for the rental and the booking is confirmed</a:t>
            </a:r>
          </a:p>
          <a:p>
            <a:r>
              <a:rPr lang="en-US" dirty="0"/>
              <a:t>If a call is made, the assistant in the company makes the booking on behalf of the client. Otherwise the booking is made by the client and the booking approved for rent by the branch manager or staff member </a:t>
            </a:r>
          </a:p>
        </p:txBody>
      </p:sp>
    </p:spTree>
    <p:extLst>
      <p:ext uri="{BB962C8B-B14F-4D97-AF65-F5344CB8AC3E}">
        <p14:creationId xmlns:p14="http://schemas.microsoft.com/office/powerpoint/2010/main" val="7063282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571F2-1FD5-4DE7-B39E-981C039B88EA}"/>
              </a:ext>
            </a:extLst>
          </p:cNvPr>
          <p:cNvSpPr>
            <a:spLocks noGrp="1"/>
          </p:cNvSpPr>
          <p:nvPr>
            <p:ph type="title"/>
          </p:nvPr>
        </p:nvSpPr>
        <p:spPr>
          <a:xfrm rot="18577944">
            <a:off x="-1334832" y="-888778"/>
            <a:ext cx="9603275" cy="1049235"/>
          </a:xfrm>
        </p:spPr>
        <p:txBody>
          <a:bodyPr/>
          <a:lstStyle/>
          <a:p>
            <a:r>
              <a:rPr lang="en-US" dirty="0"/>
              <a:t>Use case diagram</a:t>
            </a:r>
            <a:endParaRPr lang="en-KE" dirty="0"/>
          </a:p>
        </p:txBody>
      </p:sp>
      <p:sp>
        <p:nvSpPr>
          <p:cNvPr id="6" name="Rectangle 4">
            <a:extLst>
              <a:ext uri="{FF2B5EF4-FFF2-40B4-BE49-F238E27FC236}">
                <a16:creationId xmlns:a16="http://schemas.microsoft.com/office/drawing/2014/main" id="{4ECE8394-33D2-4BB2-A47A-5EB90DAA8423}"/>
              </a:ext>
            </a:extLst>
          </p:cNvPr>
          <p:cNvSpPr>
            <a:spLocks noChangeArrowheads="1"/>
          </p:cNvSpPr>
          <p:nvPr/>
        </p:nvSpPr>
        <p:spPr bwMode="auto">
          <a:xfrm>
            <a:off x="2456597" y="1555844"/>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KE"/>
          </a:p>
        </p:txBody>
      </p:sp>
      <p:graphicFrame>
        <p:nvGraphicFramePr>
          <p:cNvPr id="7" name="Object 6">
            <a:extLst>
              <a:ext uri="{FF2B5EF4-FFF2-40B4-BE49-F238E27FC236}">
                <a16:creationId xmlns:a16="http://schemas.microsoft.com/office/drawing/2014/main" id="{BF9457D4-CCB0-44AA-9C62-6B73A88AA12F}"/>
              </a:ext>
            </a:extLst>
          </p:cNvPr>
          <p:cNvGraphicFramePr>
            <a:graphicFrameLocks noChangeAspect="1"/>
          </p:cNvGraphicFramePr>
          <p:nvPr>
            <p:extLst>
              <p:ext uri="{D42A27DB-BD31-4B8C-83A1-F6EECF244321}">
                <p14:modId xmlns:p14="http://schemas.microsoft.com/office/powerpoint/2010/main" val="2196789236"/>
              </p:ext>
            </p:extLst>
          </p:nvPr>
        </p:nvGraphicFramePr>
        <p:xfrm>
          <a:off x="2743201" y="140623"/>
          <a:ext cx="9448800" cy="6576754"/>
        </p:xfrm>
        <a:graphic>
          <a:graphicData uri="http://schemas.openxmlformats.org/presentationml/2006/ole">
            <mc:AlternateContent xmlns:mc="http://schemas.openxmlformats.org/markup-compatibility/2006">
              <mc:Choice xmlns:v="urn:schemas-microsoft-com:vml" Requires="v">
                <p:oleObj spid="_x0000_s1026" name="Visio" r:id="rId3" imgW="23612590" imgH="20478789" progId="Visio.Drawing.15">
                  <p:embed/>
                </p:oleObj>
              </mc:Choice>
              <mc:Fallback>
                <p:oleObj name="Visio" r:id="rId3" imgW="23612590" imgH="20478789" progId="Visio.Drawing.15">
                  <p:embed/>
                  <p:pic>
                    <p:nvPicPr>
                      <p:cNvPr id="7" name="Object 6">
                        <a:extLst>
                          <a:ext uri="{FF2B5EF4-FFF2-40B4-BE49-F238E27FC236}">
                            <a16:creationId xmlns:a16="http://schemas.microsoft.com/office/drawing/2014/main" id="{BF9457D4-CCB0-44AA-9C62-6B73A88AA12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43201" y="140623"/>
                        <a:ext cx="9448800" cy="6576754"/>
                      </a:xfrm>
                      <a:prstGeom prst="rect">
                        <a:avLst/>
                      </a:prstGeom>
                      <a:solidFill>
                        <a:srgbClr val="FFFF00"/>
                      </a:solidFill>
                    </p:spPr>
                  </p:pic>
                </p:oleObj>
              </mc:Fallback>
            </mc:AlternateContent>
          </a:graphicData>
        </a:graphic>
      </p:graphicFrame>
    </p:spTree>
    <p:extLst>
      <p:ext uri="{BB962C8B-B14F-4D97-AF65-F5344CB8AC3E}">
        <p14:creationId xmlns:p14="http://schemas.microsoft.com/office/powerpoint/2010/main" val="3168059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5C8882-8562-4D47-8C24-1F2108D3AC58}"/>
              </a:ext>
            </a:extLst>
          </p:cNvPr>
          <p:cNvSpPr>
            <a:spLocks noGrp="1"/>
          </p:cNvSpPr>
          <p:nvPr>
            <p:ph type="title"/>
          </p:nvPr>
        </p:nvSpPr>
        <p:spPr/>
        <p:txBody>
          <a:bodyPr>
            <a:normAutofit/>
          </a:bodyPr>
          <a:lstStyle/>
          <a:p>
            <a:pPr algn="ctr"/>
            <a:r>
              <a:rPr lang="en-US" sz="6000" dirty="0"/>
              <a:t>System implementation </a:t>
            </a:r>
            <a:endParaRPr lang="en-KE" sz="6000" dirty="0"/>
          </a:p>
        </p:txBody>
      </p:sp>
      <p:sp>
        <p:nvSpPr>
          <p:cNvPr id="3" name="Content Placeholder 2">
            <a:extLst>
              <a:ext uri="{FF2B5EF4-FFF2-40B4-BE49-F238E27FC236}">
                <a16:creationId xmlns:a16="http://schemas.microsoft.com/office/drawing/2014/main" id="{F1ECA325-E306-4F25-BC5F-12FD92DBFFA1}"/>
              </a:ext>
            </a:extLst>
          </p:cNvPr>
          <p:cNvSpPr>
            <a:spLocks noGrp="1"/>
          </p:cNvSpPr>
          <p:nvPr>
            <p:ph idx="1"/>
          </p:nvPr>
        </p:nvSpPr>
        <p:spPr/>
        <p:txBody>
          <a:bodyPr>
            <a:normAutofit lnSpcReduction="10000"/>
          </a:bodyPr>
          <a:lstStyle/>
          <a:p>
            <a:r>
              <a:rPr lang="en-US" dirty="0"/>
              <a:t>The use case diagram indicates the functionalities that are available to the customers, branch manager, and the staff. </a:t>
            </a:r>
          </a:p>
          <a:p>
            <a:r>
              <a:rPr lang="en-US" dirty="0"/>
              <a:t>The actions that they are able to undertake are listed in the use case diagram. </a:t>
            </a:r>
          </a:p>
          <a:p>
            <a:r>
              <a:rPr lang="en-US" dirty="0"/>
              <a:t>The users of the system need a user account in order to access the system.</a:t>
            </a:r>
          </a:p>
          <a:p>
            <a:r>
              <a:rPr lang="en-US" dirty="0"/>
              <a:t>The use case diagram describes additional functionalities that the system is able to undertake. </a:t>
            </a:r>
          </a:p>
          <a:p>
            <a:r>
              <a:rPr lang="en-US" dirty="0"/>
              <a:t>The entities and their attributes are listed. Furthermore, an entity relationship diagram is also developed.  </a:t>
            </a:r>
            <a:endParaRPr lang="en-KE" dirty="0"/>
          </a:p>
        </p:txBody>
      </p:sp>
    </p:spTree>
    <p:extLst>
      <p:ext uri="{BB962C8B-B14F-4D97-AF65-F5344CB8AC3E}">
        <p14:creationId xmlns:p14="http://schemas.microsoft.com/office/powerpoint/2010/main" val="2792128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9B1B2A-B11F-47DE-A856-3752FE068D0D}"/>
              </a:ext>
            </a:extLst>
          </p:cNvPr>
          <p:cNvSpPr>
            <a:spLocks noGrp="1"/>
          </p:cNvSpPr>
          <p:nvPr>
            <p:ph type="title"/>
          </p:nvPr>
        </p:nvSpPr>
        <p:spPr/>
        <p:txBody>
          <a:bodyPr>
            <a:normAutofit fontScale="90000"/>
          </a:bodyPr>
          <a:lstStyle/>
          <a:p>
            <a:pPr algn="ctr"/>
            <a:r>
              <a:rPr lang="en-US" sz="4400" dirty="0"/>
              <a:t>System entities and their attributes </a:t>
            </a:r>
            <a:endParaRPr lang="en-KE" sz="4400" dirty="0"/>
          </a:p>
        </p:txBody>
      </p:sp>
      <p:pic>
        <p:nvPicPr>
          <p:cNvPr id="4" name="Picture 3">
            <a:extLst>
              <a:ext uri="{FF2B5EF4-FFF2-40B4-BE49-F238E27FC236}">
                <a16:creationId xmlns:a16="http://schemas.microsoft.com/office/drawing/2014/main" id="{FB938592-77F7-487D-8063-0458080BE77C}"/>
              </a:ext>
            </a:extLst>
          </p:cNvPr>
          <p:cNvPicPr/>
          <p:nvPr/>
        </p:nvPicPr>
        <p:blipFill>
          <a:blip r:embed="rId2"/>
          <a:stretch>
            <a:fillRect/>
          </a:stretch>
        </p:blipFill>
        <p:spPr>
          <a:xfrm>
            <a:off x="1451579" y="1853754"/>
            <a:ext cx="9603274" cy="5004246"/>
          </a:xfrm>
          <a:prstGeom prst="rect">
            <a:avLst/>
          </a:prstGeom>
        </p:spPr>
      </p:pic>
    </p:spTree>
    <p:extLst>
      <p:ext uri="{BB962C8B-B14F-4D97-AF65-F5344CB8AC3E}">
        <p14:creationId xmlns:p14="http://schemas.microsoft.com/office/powerpoint/2010/main" val="37106067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63D7D5-E12B-4753-A9EC-F7846C5CBFDB}"/>
              </a:ext>
            </a:extLst>
          </p:cNvPr>
          <p:cNvSpPr>
            <a:spLocks noGrp="1"/>
          </p:cNvSpPr>
          <p:nvPr>
            <p:ph type="title"/>
          </p:nvPr>
        </p:nvSpPr>
        <p:spPr>
          <a:xfrm rot="16200000">
            <a:off x="-3643717" y="2040001"/>
            <a:ext cx="8586762" cy="1049235"/>
          </a:xfrm>
        </p:spPr>
        <p:txBody>
          <a:bodyPr/>
          <a:lstStyle/>
          <a:p>
            <a:r>
              <a:rPr lang="en-US" dirty="0"/>
              <a:t>      Entity relationship diagram</a:t>
            </a:r>
            <a:endParaRPr lang="en-KE" dirty="0"/>
          </a:p>
        </p:txBody>
      </p:sp>
      <p:pic>
        <p:nvPicPr>
          <p:cNvPr id="4" name="image1.png">
            <a:extLst>
              <a:ext uri="{FF2B5EF4-FFF2-40B4-BE49-F238E27FC236}">
                <a16:creationId xmlns:a16="http://schemas.microsoft.com/office/drawing/2014/main" id="{3EABBF4C-3389-4599-A335-50C96C944066}"/>
              </a:ext>
            </a:extLst>
          </p:cNvPr>
          <p:cNvPicPr/>
          <p:nvPr/>
        </p:nvPicPr>
        <p:blipFill>
          <a:blip r:embed="rId2"/>
          <a:srcRect/>
          <a:stretch>
            <a:fillRect/>
          </a:stretch>
        </p:blipFill>
        <p:spPr>
          <a:xfrm>
            <a:off x="1447181" y="0"/>
            <a:ext cx="10744819" cy="6858000"/>
          </a:xfrm>
          <a:prstGeom prst="rect">
            <a:avLst/>
          </a:prstGeom>
          <a:ln/>
        </p:spPr>
      </p:pic>
    </p:spTree>
    <p:extLst>
      <p:ext uri="{BB962C8B-B14F-4D97-AF65-F5344CB8AC3E}">
        <p14:creationId xmlns:p14="http://schemas.microsoft.com/office/powerpoint/2010/main" val="41582555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4C718A-A781-46D0-8976-9D41B26DE663}"/>
              </a:ext>
            </a:extLst>
          </p:cNvPr>
          <p:cNvSpPr>
            <a:spLocks noGrp="1"/>
          </p:cNvSpPr>
          <p:nvPr>
            <p:ph type="title"/>
          </p:nvPr>
        </p:nvSpPr>
        <p:spPr/>
        <p:txBody>
          <a:bodyPr>
            <a:normAutofit/>
          </a:bodyPr>
          <a:lstStyle/>
          <a:p>
            <a:pPr algn="ctr"/>
            <a:r>
              <a:rPr lang="en-US" sz="6600" dirty="0"/>
              <a:t>Project plan</a:t>
            </a:r>
            <a:endParaRPr lang="en-KE" sz="6600" dirty="0"/>
          </a:p>
        </p:txBody>
      </p:sp>
      <p:sp>
        <p:nvSpPr>
          <p:cNvPr id="3" name="Content Placeholder 2">
            <a:extLst>
              <a:ext uri="{FF2B5EF4-FFF2-40B4-BE49-F238E27FC236}">
                <a16:creationId xmlns:a16="http://schemas.microsoft.com/office/drawing/2014/main" id="{B6A1568D-F1F2-4D08-BF05-6714875CBA90}"/>
              </a:ext>
            </a:extLst>
          </p:cNvPr>
          <p:cNvSpPr>
            <a:spLocks noGrp="1"/>
          </p:cNvSpPr>
          <p:nvPr>
            <p:ph idx="1"/>
          </p:nvPr>
        </p:nvSpPr>
        <p:spPr/>
        <p:txBody>
          <a:bodyPr/>
          <a:lstStyle/>
          <a:p>
            <a:r>
              <a:rPr lang="en-US" dirty="0"/>
              <a:t>The project can be implemented through a one year project that will be used to implement the online system. </a:t>
            </a:r>
          </a:p>
          <a:p>
            <a:r>
              <a:rPr lang="en-US" dirty="0"/>
              <a:t>The system will be developed through the prototyping methodology. </a:t>
            </a:r>
          </a:p>
          <a:p>
            <a:r>
              <a:rPr lang="en-US" dirty="0"/>
              <a:t>The project team will be chosen from the IT staff at the company and also from a pool of IT experts.</a:t>
            </a:r>
          </a:p>
          <a:p>
            <a:r>
              <a:rPr lang="en-US" dirty="0"/>
              <a:t>The project sponsor will be Northgate company as they will be the owners of the system</a:t>
            </a:r>
          </a:p>
          <a:p>
            <a:endParaRPr lang="en-KE" dirty="0"/>
          </a:p>
        </p:txBody>
      </p:sp>
    </p:spTree>
    <p:extLst>
      <p:ext uri="{BB962C8B-B14F-4D97-AF65-F5344CB8AC3E}">
        <p14:creationId xmlns:p14="http://schemas.microsoft.com/office/powerpoint/2010/main" val="11626546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5C3B3A-CC01-48E3-9A3A-B28D09D63116}"/>
              </a:ext>
            </a:extLst>
          </p:cNvPr>
          <p:cNvSpPr>
            <a:spLocks noGrp="1"/>
          </p:cNvSpPr>
          <p:nvPr>
            <p:ph type="title"/>
          </p:nvPr>
        </p:nvSpPr>
        <p:spPr/>
        <p:txBody>
          <a:bodyPr>
            <a:normAutofit/>
          </a:bodyPr>
          <a:lstStyle/>
          <a:p>
            <a:pPr algn="ctr"/>
            <a:r>
              <a:rPr lang="en-US" sz="6000" dirty="0"/>
              <a:t>Project plan</a:t>
            </a:r>
            <a:endParaRPr lang="en-KE" sz="6000" dirty="0"/>
          </a:p>
        </p:txBody>
      </p:sp>
      <p:sp>
        <p:nvSpPr>
          <p:cNvPr id="3" name="Content Placeholder 2">
            <a:extLst>
              <a:ext uri="{FF2B5EF4-FFF2-40B4-BE49-F238E27FC236}">
                <a16:creationId xmlns:a16="http://schemas.microsoft.com/office/drawing/2014/main" id="{25063EB6-DAF0-4874-8AB8-62E58EA7EA46}"/>
              </a:ext>
            </a:extLst>
          </p:cNvPr>
          <p:cNvSpPr>
            <a:spLocks noGrp="1"/>
          </p:cNvSpPr>
          <p:nvPr>
            <p:ph idx="1"/>
          </p:nvPr>
        </p:nvSpPr>
        <p:spPr/>
        <p:txBody>
          <a:bodyPr/>
          <a:lstStyle/>
          <a:p>
            <a:r>
              <a:rPr lang="en-US" dirty="0"/>
              <a:t>The prototypes will be developed and tested with a single branch and a few vehicles</a:t>
            </a:r>
          </a:p>
          <a:p>
            <a:r>
              <a:rPr lang="en-US" dirty="0"/>
              <a:t>Every time a prototype is developed, the testing will be undertaken to ensure that it provides optimum solution</a:t>
            </a:r>
          </a:p>
          <a:p>
            <a:r>
              <a:rPr lang="en-US" dirty="0"/>
              <a:t>Once a prototype meets the requirements, it will be fully developed and implemented throughout the branches.</a:t>
            </a:r>
          </a:p>
          <a:p>
            <a:r>
              <a:rPr lang="en-US" dirty="0"/>
              <a:t>The implementation will also involve user training so as to ensure that they understand the system well.</a:t>
            </a:r>
            <a:endParaRPr lang="en-KE" dirty="0"/>
          </a:p>
        </p:txBody>
      </p:sp>
    </p:spTree>
    <p:extLst>
      <p:ext uri="{BB962C8B-B14F-4D97-AF65-F5344CB8AC3E}">
        <p14:creationId xmlns:p14="http://schemas.microsoft.com/office/powerpoint/2010/main" val="347334411"/>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816</TotalTime>
  <Words>486</Words>
  <Application>Microsoft Office PowerPoint</Application>
  <PresentationFormat>Widescreen</PresentationFormat>
  <Paragraphs>35</Paragraphs>
  <Slides>10</Slides>
  <Notes>0</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1</vt:i4>
      </vt:variant>
      <vt:variant>
        <vt:lpstr>Slide Titles</vt:lpstr>
      </vt:variant>
      <vt:variant>
        <vt:i4>10</vt:i4>
      </vt:variant>
    </vt:vector>
  </HeadingPairs>
  <TitlesOfParts>
    <vt:vector size="14" baseType="lpstr">
      <vt:lpstr>Arial</vt:lpstr>
      <vt:lpstr>Gill Sans MT</vt:lpstr>
      <vt:lpstr>Gallery</vt:lpstr>
      <vt:lpstr>Microsoft Visio Drawing</vt:lpstr>
      <vt:lpstr>Car rental System</vt:lpstr>
      <vt:lpstr>Introduction </vt:lpstr>
      <vt:lpstr>System design </vt:lpstr>
      <vt:lpstr>Use case diagram</vt:lpstr>
      <vt:lpstr>System implementation </vt:lpstr>
      <vt:lpstr>System entities and their attributes </vt:lpstr>
      <vt:lpstr>      Entity relationship diagram</vt:lpstr>
      <vt:lpstr>Project plan</vt:lpstr>
      <vt:lpstr>Project plan</vt:lpstr>
      <vt:lpstr>Conclusion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Car rental</dc:title>
  <dc:creator>sammy ngoci</dc:creator>
  <cp:lastModifiedBy>sammy ngoci</cp:lastModifiedBy>
  <cp:revision>7</cp:revision>
  <dcterms:created xsi:type="dcterms:W3CDTF">2019-02-16T17:54:57Z</dcterms:created>
  <dcterms:modified xsi:type="dcterms:W3CDTF">2019-02-17T07:31:04Z</dcterms:modified>
</cp:coreProperties>
</file>